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22 мая</a:t>
            </a:r>
            <a:br>
              <a:rPr lang="ru-RU" sz="2800" dirty="0" smtClean="0"/>
            </a:br>
            <a:r>
              <a:rPr lang="ru-RU" sz="2800" dirty="0" smtClean="0"/>
              <a:t>Единый день родительских собраний    ЕГЭ </a:t>
            </a:r>
            <a:r>
              <a:rPr lang="ru-RU" sz="2800" dirty="0" smtClean="0"/>
              <a:t>2015 в МБОУ Красноармейской СОШ</a:t>
            </a:r>
            <a:endParaRPr lang="ru-RU" sz="2800" dirty="0"/>
          </a:p>
        </p:txBody>
      </p:sp>
      <p:pic>
        <p:nvPicPr>
          <p:cNvPr id="1026" name="Picture 2" descr="D:\Завуч 2013\Завуч 2013 Моисеенко\ГИА 2014\Плакаты на ЕГЭ\in_img_20111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1989"/>
            <a:ext cx="3305293" cy="467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6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собрания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834481"/>
              </p:ext>
            </p:extLst>
          </p:nvPr>
        </p:nvGraphicFramePr>
        <p:xfrm>
          <a:off x="683568" y="1196749"/>
          <a:ext cx="7992888" cy="5184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7232"/>
                <a:gridCol w="3521454"/>
                <a:gridCol w="2904202"/>
              </a:tblGrid>
              <a:tr h="4536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-5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-5" dirty="0">
                          <a:effectLst/>
                        </a:rPr>
                        <a:t>п/п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-5" dirty="0">
                          <a:effectLst/>
                        </a:rPr>
                        <a:t>Название мероприятия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-5">
                          <a:effectLst/>
                        </a:rPr>
                        <a:t>Ответственный исполнитель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/>
                </a:tc>
              </a:tr>
              <a:tr h="1351699">
                <a:tc>
                  <a:txBody>
                    <a:bodyPr/>
                    <a:lstStyle/>
                    <a:p>
                      <a:pPr marL="228600" lvl="0" indent="-2286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spc="-5" dirty="0">
                          <a:effectLst/>
                        </a:rPr>
                        <a:t>Ознакомление с нормативно-правовой документацией, регламентирующей вопросы проведения ГИА в 2015 году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spc="-5">
                          <a:effectLst/>
                        </a:rPr>
                        <a:t>Моисеенко Е.Н.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/>
                </a:tc>
              </a:tr>
              <a:tr h="225283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2.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spc="-5" dirty="0">
                          <a:effectLst/>
                        </a:rPr>
                        <a:t>Презентация </a:t>
                      </a:r>
                      <a:r>
                        <a:rPr lang="ru-RU" sz="1300" dirty="0">
                          <a:effectLst/>
                        </a:rPr>
                        <a:t>информационно - справочных материалов, подготовленных </a:t>
                      </a:r>
                      <a:r>
                        <a:rPr lang="ru-RU" sz="1300" dirty="0" err="1">
                          <a:effectLst/>
                        </a:rPr>
                        <a:t>Рособрнадзором</a:t>
                      </a:r>
                      <a:r>
                        <a:rPr lang="ru-RU" sz="1300" dirty="0">
                          <a:effectLst/>
                        </a:rPr>
                        <a:t> по вопросам проведения ЕГЭ в 2015 году (</a:t>
                      </a:r>
                      <a:r>
                        <a:rPr lang="ru-RU" sz="1300" dirty="0" err="1">
                          <a:effectLst/>
                        </a:rPr>
                        <a:t>инфографика</a:t>
                      </a:r>
                      <a:r>
                        <a:rPr lang="ru-RU" sz="1300" dirty="0">
                          <a:effectLst/>
                        </a:rPr>
                        <a:t>, брошюры, видеоролики и др.)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spc="-5" dirty="0">
                          <a:effectLst/>
                        </a:rPr>
                        <a:t>Колесникова Л.Н.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/>
                </a:tc>
              </a:tr>
              <a:tr h="45056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spc="-5">
                          <a:effectLst/>
                        </a:rPr>
                        <a:t>Психологический тренинг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spc="-5" dirty="0" err="1">
                          <a:effectLst/>
                        </a:rPr>
                        <a:t>Илюкович</a:t>
                      </a:r>
                      <a:r>
                        <a:rPr lang="ru-RU" sz="1300" spc="-5" dirty="0">
                          <a:effectLst/>
                        </a:rPr>
                        <a:t> Л.Н.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/>
                </a:tc>
              </a:tr>
              <a:tr h="67584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spc="-5">
                          <a:effectLst/>
                        </a:rPr>
                        <a:t>Индивидуальное консультирование родителей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spc="-5" dirty="0">
                          <a:effectLst/>
                        </a:rPr>
                        <a:t>Моисеенко Е.Н.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251" marR="632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90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8" y="116631"/>
            <a:ext cx="4686577" cy="35149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643" y="1390464"/>
            <a:ext cx="5502357" cy="41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3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6034617" cy="452596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t="6804" r="27679" b="10885"/>
          <a:stretch/>
        </p:blipFill>
        <p:spPr bwMode="auto">
          <a:xfrm>
            <a:off x="4758030" y="4077072"/>
            <a:ext cx="3858479" cy="260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68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6034617" cy="452596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13091"/>
            <a:ext cx="3390310" cy="254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326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22 мая Единый день родительских собраний    ЕГЭ 2015 в МБОУ Красноармейской СОШ</vt:lpstr>
      <vt:lpstr>План собрания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 мая Единый день родительских собраний    ЕГЭ 2015</dc:title>
  <dc:creator>User</dc:creator>
  <cp:lastModifiedBy>User</cp:lastModifiedBy>
  <cp:revision>2</cp:revision>
  <dcterms:created xsi:type="dcterms:W3CDTF">2015-05-25T08:12:59Z</dcterms:created>
  <dcterms:modified xsi:type="dcterms:W3CDTF">2015-05-25T08:23:59Z</dcterms:modified>
</cp:coreProperties>
</file>